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323" r:id="rId3"/>
    <p:sldId id="257" r:id="rId4"/>
    <p:sldId id="258" r:id="rId5"/>
    <p:sldId id="259" r:id="rId6"/>
    <p:sldId id="260" r:id="rId7"/>
    <p:sldId id="262" r:id="rId8"/>
    <p:sldId id="263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5" r:id="rId28"/>
    <p:sldId id="286" r:id="rId29"/>
    <p:sldId id="287" r:id="rId30"/>
    <p:sldId id="288" r:id="rId31"/>
    <p:sldId id="289" r:id="rId32"/>
    <p:sldId id="290" r:id="rId33"/>
    <p:sldId id="292" r:id="rId34"/>
    <p:sldId id="293" r:id="rId35"/>
    <p:sldId id="294" r:id="rId36"/>
    <p:sldId id="295" r:id="rId37"/>
    <p:sldId id="296" r:id="rId38"/>
    <p:sldId id="284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291" r:id="rId51"/>
    <p:sldId id="308" r:id="rId52"/>
    <p:sldId id="309" r:id="rId53"/>
    <p:sldId id="310" r:id="rId54"/>
    <p:sldId id="311" r:id="rId55"/>
    <p:sldId id="312" r:id="rId56"/>
    <p:sldId id="313" r:id="rId57"/>
    <p:sldId id="314" r:id="rId58"/>
    <p:sldId id="315" r:id="rId59"/>
    <p:sldId id="316" r:id="rId60"/>
    <p:sldId id="317" r:id="rId61"/>
    <p:sldId id="318" r:id="rId62"/>
    <p:sldId id="325" r:id="rId63"/>
    <p:sldId id="326" r:id="rId64"/>
    <p:sldId id="327" r:id="rId65"/>
    <p:sldId id="328" r:id="rId66"/>
    <p:sldId id="329" r:id="rId67"/>
    <p:sldId id="330" r:id="rId68"/>
    <p:sldId id="331" r:id="rId69"/>
    <p:sldId id="332" r:id="rId70"/>
    <p:sldId id="333" r:id="rId71"/>
    <p:sldId id="334" r:id="rId72"/>
    <p:sldId id="336" r:id="rId73"/>
    <p:sldId id="337" r:id="rId74"/>
    <p:sldId id="338" r:id="rId75"/>
    <p:sldId id="340" r:id="rId76"/>
    <p:sldId id="341" r:id="rId77"/>
    <p:sldId id="342" r:id="rId78"/>
    <p:sldId id="343" r:id="rId79"/>
    <p:sldId id="344" r:id="rId80"/>
    <p:sldId id="345" r:id="rId81"/>
    <p:sldId id="346" r:id="rId82"/>
    <p:sldId id="347" r:id="rId83"/>
    <p:sldId id="349" r:id="rId84"/>
    <p:sldId id="350" r:id="rId85"/>
    <p:sldId id="348" r:id="rId86"/>
    <p:sldId id="351" r:id="rId87"/>
    <p:sldId id="352" r:id="rId88"/>
    <p:sldId id="353" r:id="rId89"/>
    <p:sldId id="355" r:id="rId90"/>
    <p:sldId id="356" r:id="rId91"/>
    <p:sldId id="357" r:id="rId92"/>
    <p:sldId id="358" r:id="rId93"/>
    <p:sldId id="359" r:id="rId94"/>
    <p:sldId id="360" r:id="rId95"/>
    <p:sldId id="361" r:id="rId96"/>
    <p:sldId id="362" r:id="rId97"/>
    <p:sldId id="363" r:id="rId98"/>
    <p:sldId id="364" r:id="rId99"/>
    <p:sldId id="365" r:id="rId100"/>
    <p:sldId id="366" r:id="rId101"/>
    <p:sldId id="367" r:id="rId102"/>
    <p:sldId id="368" r:id="rId103"/>
    <p:sldId id="369" r:id="rId104"/>
    <p:sldId id="370" r:id="rId105"/>
    <p:sldId id="371" r:id="rId106"/>
    <p:sldId id="372" r:id="rId107"/>
    <p:sldId id="373" r:id="rId108"/>
    <p:sldId id="374" r:id="rId109"/>
    <p:sldId id="375" r:id="rId110"/>
    <p:sldId id="376" r:id="rId111"/>
    <p:sldId id="377" r:id="rId112"/>
    <p:sldId id="378" r:id="rId113"/>
    <p:sldId id="379" r:id="rId114"/>
    <p:sldId id="380" r:id="rId115"/>
    <p:sldId id="382" r:id="rId116"/>
    <p:sldId id="383" r:id="rId117"/>
    <p:sldId id="381" r:id="rId118"/>
    <p:sldId id="384" r:id="rId119"/>
    <p:sldId id="385" r:id="rId120"/>
    <p:sldId id="386" r:id="rId121"/>
    <p:sldId id="387" r:id="rId122"/>
    <p:sldId id="388" r:id="rId123"/>
    <p:sldId id="389" r:id="rId124"/>
    <p:sldId id="390" r:id="rId125"/>
    <p:sldId id="391" r:id="rId126"/>
    <p:sldId id="392" r:id="rId127"/>
    <p:sldId id="393" r:id="rId128"/>
    <p:sldId id="394" r:id="rId129"/>
    <p:sldId id="395" r:id="rId130"/>
    <p:sldId id="396" r:id="rId131"/>
    <p:sldId id="398" r:id="rId132"/>
    <p:sldId id="399" r:id="rId133"/>
    <p:sldId id="319" r:id="rId134"/>
    <p:sldId id="324" r:id="rId135"/>
    <p:sldId id="320" r:id="rId136"/>
    <p:sldId id="321" r:id="rId137"/>
    <p:sldId id="322" r:id="rId138"/>
    <p:sldId id="485" r:id="rId139"/>
    <p:sldId id="488" r:id="rId140"/>
    <p:sldId id="486" r:id="rId141"/>
    <p:sldId id="487" r:id="rId142"/>
    <p:sldId id="489" r:id="rId143"/>
    <p:sldId id="400" r:id="rId144"/>
    <p:sldId id="401" r:id="rId145"/>
    <p:sldId id="402" r:id="rId146"/>
    <p:sldId id="403" r:id="rId147"/>
    <p:sldId id="404" r:id="rId148"/>
    <p:sldId id="405" r:id="rId149"/>
    <p:sldId id="406" r:id="rId150"/>
    <p:sldId id="407" r:id="rId151"/>
    <p:sldId id="408" r:id="rId152"/>
    <p:sldId id="409" r:id="rId153"/>
    <p:sldId id="410" r:id="rId154"/>
    <p:sldId id="411" r:id="rId155"/>
    <p:sldId id="412" r:id="rId156"/>
    <p:sldId id="413" r:id="rId157"/>
    <p:sldId id="414" r:id="rId158"/>
    <p:sldId id="415" r:id="rId159"/>
    <p:sldId id="416" r:id="rId160"/>
    <p:sldId id="417" r:id="rId161"/>
    <p:sldId id="418" r:id="rId162"/>
    <p:sldId id="419" r:id="rId163"/>
    <p:sldId id="420" r:id="rId164"/>
    <p:sldId id="421" r:id="rId165"/>
    <p:sldId id="422" r:id="rId166"/>
    <p:sldId id="423" r:id="rId167"/>
    <p:sldId id="424" r:id="rId168"/>
    <p:sldId id="425" r:id="rId169"/>
    <p:sldId id="426" r:id="rId170"/>
    <p:sldId id="427" r:id="rId171"/>
    <p:sldId id="428" r:id="rId172"/>
    <p:sldId id="429" r:id="rId173"/>
    <p:sldId id="430" r:id="rId174"/>
    <p:sldId id="431" r:id="rId175"/>
    <p:sldId id="432" r:id="rId176"/>
    <p:sldId id="433" r:id="rId177"/>
    <p:sldId id="434" r:id="rId178"/>
    <p:sldId id="435" r:id="rId179"/>
    <p:sldId id="436" r:id="rId180"/>
    <p:sldId id="437" r:id="rId181"/>
    <p:sldId id="438" r:id="rId182"/>
    <p:sldId id="439" r:id="rId183"/>
    <p:sldId id="440" r:id="rId184"/>
    <p:sldId id="441" r:id="rId185"/>
    <p:sldId id="442" r:id="rId186"/>
    <p:sldId id="443" r:id="rId187"/>
    <p:sldId id="444" r:id="rId188"/>
    <p:sldId id="445" r:id="rId189"/>
    <p:sldId id="446" r:id="rId190"/>
    <p:sldId id="447" r:id="rId191"/>
    <p:sldId id="448" r:id="rId192"/>
    <p:sldId id="449" r:id="rId193"/>
    <p:sldId id="450" r:id="rId194"/>
    <p:sldId id="451" r:id="rId195"/>
    <p:sldId id="452" r:id="rId196"/>
    <p:sldId id="453" r:id="rId197"/>
    <p:sldId id="454" r:id="rId198"/>
    <p:sldId id="455" r:id="rId199"/>
    <p:sldId id="456" r:id="rId200"/>
    <p:sldId id="457" r:id="rId201"/>
    <p:sldId id="458" r:id="rId202"/>
    <p:sldId id="459" r:id="rId203"/>
    <p:sldId id="460" r:id="rId204"/>
    <p:sldId id="461" r:id="rId205"/>
    <p:sldId id="462" r:id="rId206"/>
    <p:sldId id="463" r:id="rId207"/>
    <p:sldId id="464" r:id="rId208"/>
    <p:sldId id="465" r:id="rId209"/>
    <p:sldId id="466" r:id="rId210"/>
    <p:sldId id="467" r:id="rId211"/>
    <p:sldId id="468" r:id="rId212"/>
    <p:sldId id="469" r:id="rId213"/>
    <p:sldId id="470" r:id="rId214"/>
    <p:sldId id="471" r:id="rId215"/>
    <p:sldId id="472" r:id="rId216"/>
    <p:sldId id="473" r:id="rId217"/>
    <p:sldId id="474" r:id="rId218"/>
    <p:sldId id="475" r:id="rId219"/>
    <p:sldId id="476" r:id="rId220"/>
    <p:sldId id="477" r:id="rId221"/>
    <p:sldId id="478" r:id="rId222"/>
    <p:sldId id="479" r:id="rId223"/>
    <p:sldId id="480" r:id="rId224"/>
    <p:sldId id="481" r:id="rId225"/>
    <p:sldId id="482" r:id="rId226"/>
    <p:sldId id="483" r:id="rId227"/>
    <p:sldId id="484" r:id="rId228"/>
    <p:sldId id="492" r:id="rId229"/>
    <p:sldId id="490" r:id="rId230"/>
    <p:sldId id="491" r:id="rId231"/>
    <p:sldId id="493" r:id="rId232"/>
    <p:sldId id="499" r:id="rId233"/>
    <p:sldId id="497" r:id="rId234"/>
    <p:sldId id="495" r:id="rId235"/>
    <p:sldId id="494" r:id="rId236"/>
    <p:sldId id="496" r:id="rId237"/>
  </p:sldIdLst>
  <p:sldSz cx="12192000" cy="6858000"/>
  <p:notesSz cx="6858000" cy="9144000"/>
  <p:defaultTextStyle>
    <a:defPPr>
      <a:defRPr lang="sv-S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251" autoAdjust="0"/>
    <p:restoredTop sz="94660"/>
  </p:normalViewPr>
  <p:slideViewPr>
    <p:cSldViewPr snapToGrid="0">
      <p:cViewPr>
        <p:scale>
          <a:sx n="98" d="100"/>
          <a:sy n="98" d="100"/>
        </p:scale>
        <p:origin x="282" y="23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8843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217" Type="http://schemas.openxmlformats.org/officeDocument/2006/relationships/slide" Target="slides/slide2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38" Type="http://schemas.openxmlformats.org/officeDocument/2006/relationships/presProps" Target="presProps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223" Type="http://schemas.openxmlformats.org/officeDocument/2006/relationships/slide" Target="slides/slide222.xml"/><Relationship Id="rId228" Type="http://schemas.openxmlformats.org/officeDocument/2006/relationships/slide" Target="slides/slide22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slide" Target="slides/slide217.xml"/><Relationship Id="rId234" Type="http://schemas.openxmlformats.org/officeDocument/2006/relationships/slide" Target="slides/slide233.xml"/><Relationship Id="rId239" Type="http://schemas.openxmlformats.org/officeDocument/2006/relationships/viewProps" Target="view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0" Type="http://schemas.openxmlformats.org/officeDocument/2006/relationships/theme" Target="theme/theme1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0" Type="http://schemas.openxmlformats.org/officeDocument/2006/relationships/slide" Target="slides/slide229.xml"/><Relationship Id="rId235" Type="http://schemas.openxmlformats.org/officeDocument/2006/relationships/slide" Target="slides/slide234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241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  <a:endParaRPr lang="sv-S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9801796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sv-S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6842459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sv-S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55240401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sv-S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8071442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0894284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sv-S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sv-S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0262681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sv-S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sv-S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8331971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1620409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2662158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sv-S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5054564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sv-S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8596458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Titelmasterformat durch Klicken bearbeiten</a:t>
            </a:r>
            <a:endParaRPr lang="sv-S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sv-S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599AB0-EEE2-491A-AC5C-05CBC1747D10}" type="datetimeFigureOut">
              <a:rPr lang="sv-SE" smtClean="0"/>
              <a:t>2016-02-29</a:t>
            </a:fld>
            <a:endParaRPr lang="sv-S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sv-S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5EDD913-F3B5-41A1-958A-4AD339CC3F20}" type="slidenum">
              <a:rPr lang="sv-SE" smtClean="0"/>
              <a:t>‹Nr.›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670290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737" y="0"/>
            <a:ext cx="4742334" cy="6858000"/>
          </a:xfrm>
          <a:prstGeom prst="rect">
            <a:avLst/>
          </a:prstGeom>
        </p:spPr>
      </p:pic>
      <p:sp>
        <p:nvSpPr>
          <p:cNvPr id="3" name="Textfeld 2"/>
          <p:cNvSpPr txBox="1"/>
          <p:nvPr/>
        </p:nvSpPr>
        <p:spPr>
          <a:xfrm>
            <a:off x="7170869" y="1644839"/>
            <a:ext cx="432291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6000" dirty="0" smtClean="0">
                <a:solidFill>
                  <a:srgbClr val="FF0000"/>
                </a:solidFill>
              </a:rPr>
              <a:t>Min </a:t>
            </a:r>
            <a:r>
              <a:rPr lang="de-DE" sz="6000" dirty="0" err="1" smtClean="0">
                <a:solidFill>
                  <a:srgbClr val="FF0000"/>
                </a:solidFill>
              </a:rPr>
              <a:t>Astrakan</a:t>
            </a:r>
            <a:endParaRPr lang="de-DE" sz="6000" dirty="0">
              <a:solidFill>
                <a:srgbClr val="FF0000"/>
              </a:solidFill>
            </a:endParaRPr>
          </a:p>
        </p:txBody>
      </p:sp>
      <p:sp>
        <p:nvSpPr>
          <p:cNvPr id="11" name="Textfeld 10"/>
          <p:cNvSpPr txBox="1"/>
          <p:nvPr/>
        </p:nvSpPr>
        <p:spPr>
          <a:xfrm>
            <a:off x="7159473" y="6172334"/>
            <a:ext cx="50325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 dirty="0" smtClean="0"/>
              <a:t>Musik: Benny Andersson, Text: Björn </a:t>
            </a:r>
            <a:r>
              <a:rPr lang="de-DE" b="1" dirty="0" err="1" smtClean="0"/>
              <a:t>Ulvaeus</a:t>
            </a:r>
            <a:endParaRPr lang="de-DE" b="1" dirty="0"/>
          </a:p>
        </p:txBody>
      </p:sp>
      <p:sp>
        <p:nvSpPr>
          <p:cNvPr id="4" name="Rechteck 3"/>
          <p:cNvSpPr/>
          <p:nvPr/>
        </p:nvSpPr>
        <p:spPr>
          <a:xfrm>
            <a:off x="7241563" y="479362"/>
            <a:ext cx="40629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3200" b="1" dirty="0" smtClean="0"/>
              <a:t>Kristina </a:t>
            </a:r>
            <a:r>
              <a:rPr lang="de-DE" sz="3200" b="1" dirty="0" err="1"/>
              <a:t>från</a:t>
            </a:r>
            <a:r>
              <a:rPr lang="de-DE" sz="3200" b="1" dirty="0"/>
              <a:t> </a:t>
            </a:r>
            <a:r>
              <a:rPr lang="de-DE" sz="3200" b="1" dirty="0" err="1" smtClean="0"/>
              <a:t>Duvemåla</a:t>
            </a:r>
            <a:endParaRPr lang="de-DE" sz="3200" b="1" dirty="0"/>
          </a:p>
        </p:txBody>
      </p:sp>
    </p:spTree>
    <p:extLst>
      <p:ext uri="{BB962C8B-B14F-4D97-AF65-F5344CB8AC3E}">
        <p14:creationId xmlns:p14="http://schemas.microsoft.com/office/powerpoint/2010/main" val="2711395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du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874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all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tid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b</a:t>
            </a:r>
            <a:r>
              <a:rPr lang="de-DE" sz="3600" b="1" dirty="0" err="1" smtClean="0">
                <a:solidFill>
                  <a:srgbClr val="FF0000"/>
                </a:solidFill>
              </a:rPr>
              <a:t>e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stå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b</a:t>
            </a:r>
            <a:r>
              <a:rPr lang="de-DE" sz="3600" b="1" dirty="0" err="1" smtClean="0">
                <a:solidFill>
                  <a:srgbClr val="FF0000"/>
                </a:solidFill>
              </a:rPr>
              <a:t>ort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om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den-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na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ny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sv-SE" dirty="0" smtClean="0"/>
                    <a:t>-</a:t>
                  </a:r>
                  <a:endParaRPr lang="sv-SE" dirty="0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/>
              <a:t>-</a:t>
            </a:r>
            <a:endParaRPr lang="de-DE" dirty="0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blev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1967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sv-SE" dirty="0" smtClean="0"/>
                    <a:t>--</a:t>
                  </a:r>
                  <a:endParaRPr lang="sv-SE" dirty="0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värld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som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såg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dej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f</a:t>
            </a:r>
            <a:r>
              <a:rPr lang="de-DE" sz="3600" b="1" dirty="0" err="1" smtClean="0">
                <a:solidFill>
                  <a:srgbClr val="FF0000"/>
                </a:solidFill>
              </a:rPr>
              <a:t>ö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das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min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vän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där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mog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b</a:t>
            </a:r>
            <a:r>
              <a:rPr lang="de-DE" sz="3600" b="1" dirty="0" err="1" smtClean="0">
                <a:solidFill>
                  <a:srgbClr val="FF0000"/>
                </a:solidFill>
              </a:rPr>
              <a:t>u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769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nar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äpp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l</a:t>
            </a:r>
            <a:r>
              <a:rPr lang="de-DE" sz="3600" b="1" dirty="0" smtClean="0">
                <a:solidFill>
                  <a:srgbClr val="FF0000"/>
                </a:solidFill>
              </a:rPr>
              <a:t>e-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na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än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bort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om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vid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o-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ren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6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600"/>
    </mc:Choice>
    <mc:Fallback xmlns="">
      <p:transition spd="slow" advClick="0" advTm="1600"/>
    </mc:Fallback>
  </mc:AlternateContent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ce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90"/>
    </mc:Choice>
    <mc:Fallback xmlns="">
      <p:transition spd="slow" advClick="0" advTm="690"/>
    </mc:Fallback>
  </mc:AlternateContent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an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90"/>
    </mc:Choice>
    <mc:Fallback xmlns="">
      <p:transition spd="slow" advClick="0" advTm="690"/>
    </mc:Fallback>
  </mc:AlternateContent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där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90"/>
    </mc:Choice>
    <mc:Fallback xmlns="">
      <p:transition spd="slow" advClick="0" advTm="690"/>
    </mc:Fallback>
  </mc:AlternateContent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står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90"/>
    </mc:Choice>
    <mc:Fallback xmlns="">
      <p:transition spd="slow" advClick="0" advTm="690"/>
    </mc:Fallback>
  </mc:AlternateContent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5" name="Textfeld 194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min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800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90"/>
    </mc:Choice>
    <mc:Fallback xmlns="">
      <p:transition spd="slow" advClick="0" advTm="690"/>
    </mc:Fallback>
  </mc:AlternateContent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a</a:t>
            </a:r>
            <a:r>
              <a:rPr lang="de-DE" sz="3600" b="1" dirty="0" smtClean="0">
                <a:solidFill>
                  <a:srgbClr val="FF0000"/>
                </a:solidFill>
              </a:rPr>
              <a:t>st-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r</a:t>
            </a:r>
            <a:r>
              <a:rPr lang="de-DE" sz="3600" b="1" dirty="0" err="1" smtClean="0">
                <a:solidFill>
                  <a:srgbClr val="FF0000"/>
                </a:solidFill>
              </a:rPr>
              <a:t>a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0257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3600" b="1" dirty="0" smtClean="0">
                <a:solidFill>
                  <a:srgbClr val="FF0000"/>
                </a:solidFill>
              </a:rPr>
              <a:t>kan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/>
    </mc:Choice>
    <mc:Fallback xmlns="">
      <p:transition spd="slow" advClick="0" advTm="5000"/>
    </mc:Fallback>
  </mc:AlternateContent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8853" y="-444852"/>
            <a:ext cx="12265739" cy="832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775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3000"/>
    </mc:Choice>
    <mc:Fallback xmlns="">
      <p:transition spd="slow" advClick="0" advTm="13000"/>
    </mc:Fallback>
  </mc:AlternateContent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-1"/>
            <a:ext cx="12192000" cy="8430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739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3000"/>
    </mc:Choice>
    <mc:Fallback xmlns="">
      <p:transition spd="slow" advClick="0" advTm="13000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ö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290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-304795"/>
            <a:ext cx="12192000" cy="8430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739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3000"/>
    </mc:Choice>
    <mc:Fallback xmlns="">
      <p:transition spd="slow" advClick="0" advTm="13000"/>
    </mc:Fallback>
  </mc:AlternateContent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61258"/>
            <a:ext cx="12192000" cy="8430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739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3000"/>
    </mc:Choice>
    <mc:Fallback xmlns="">
      <p:transition spd="slow" advClick="0" advTm="13000"/>
    </mc:Fallback>
  </mc:AlternateContent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9793" y="-1676400"/>
            <a:ext cx="12341794" cy="853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739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3000"/>
    </mc:Choice>
    <mc:Fallback xmlns="">
      <p:transition spd="slow" advClick="0" advTm="13000"/>
    </mc:Fallback>
  </mc:AlternateContent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7713" y="-10887670"/>
            <a:ext cx="12692742" cy="18355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0148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4000"/>
    </mc:Choice>
    <mc:Fallback xmlns="">
      <p:transition spd="slow" advClick="0" advTm="14000"/>
    </mc:Fallback>
  </mc:AlternateContent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ja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49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5777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gång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3417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ska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14846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800"/>
    </mc:Choice>
    <mc:Fallback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du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98903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700"/>
    </mc:Choice>
    <mc:Fallback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51661"/>
                  <a:ext cx="9654163" cy="650842"/>
                  <a:chOff x="1521845" y="3928407"/>
                  <a:chExt cx="9654163" cy="650842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28407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f</a:t>
            </a:r>
            <a:r>
              <a:rPr lang="de-DE" sz="3600" b="1" dirty="0" err="1" smtClean="0">
                <a:solidFill>
                  <a:srgbClr val="FF0000"/>
                </a:solidFill>
              </a:rPr>
              <a:t>rå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9407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ver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002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ga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134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din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8658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mor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978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hur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009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det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14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8373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hur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1691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det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441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blev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337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att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5380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ett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08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8052" cy="2668629"/>
                <a:chOff x="235172" y="300090"/>
                <a:chExt cx="2568052" cy="2668629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4497" y="33673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jag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03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for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109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finns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431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425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kvar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429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0097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p</a:t>
            </a:r>
            <a:r>
              <a:rPr lang="de-DE" sz="3600" b="1" dirty="0" err="1" smtClean="0">
                <a:solidFill>
                  <a:srgbClr val="FF0000"/>
                </a:solidFill>
              </a:rPr>
              <a:t>lats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6150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6799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nu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178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som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235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hav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63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21347" y="488767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3600" b="1" dirty="0" smtClean="0">
                <a:solidFill>
                  <a:srgbClr val="FF0000"/>
                </a:solidFill>
              </a:rPr>
              <a:t>var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324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ditt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621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37455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sv-SE" dirty="0" smtClean="0"/>
                    <a:t>-</a:t>
                  </a:r>
                  <a:endParaRPr lang="sv-SE" dirty="0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hem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3105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3600" b="1" dirty="0">
                <a:solidFill>
                  <a:srgbClr val="FF0000"/>
                </a:solidFill>
              </a:rPr>
              <a:t>f</a:t>
            </a:r>
            <a:r>
              <a:rPr lang="nb-NO" sz="3600" b="1" dirty="0" smtClean="0">
                <a:solidFill>
                  <a:srgbClr val="FF0000"/>
                </a:solidFill>
              </a:rPr>
              <a:t>rå-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092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gar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509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du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6314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a</a:t>
            </a:r>
            <a:r>
              <a:rPr lang="de-DE" sz="3600" b="1" dirty="0" smtClean="0">
                <a:solidFill>
                  <a:srgbClr val="FF0000"/>
                </a:solidFill>
              </a:rPr>
              <a:t>ll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368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2015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398614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tid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433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som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74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</p:spTree>
    <p:extLst>
      <p:ext uri="{BB962C8B-B14F-4D97-AF65-F5344CB8AC3E}">
        <p14:creationId xmlns:p14="http://schemas.microsoft.com/office/powerpoint/2010/main" val="25699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mitt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9246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8629"/>
                <a:chOff x="235172" y="300090"/>
                <a:chExt cx="2566083" cy="2668629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3673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h</a:t>
            </a:r>
            <a:r>
              <a:rPr lang="de-DE" sz="3600" b="1" dirty="0" err="1" smtClean="0">
                <a:solidFill>
                  <a:srgbClr val="FF0000"/>
                </a:solidFill>
              </a:rPr>
              <a:t>jä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76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ta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9670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kan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1930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slå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404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finns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570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5016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kvar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3237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ska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080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för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123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i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835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all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9074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tid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1034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b</a:t>
            </a:r>
            <a:r>
              <a:rPr lang="de-DE" sz="3600" b="1" dirty="0" err="1" smtClean="0">
                <a:solidFill>
                  <a:srgbClr val="FF0000"/>
                </a:solidFill>
              </a:rPr>
              <a:t>e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146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stå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416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b</a:t>
            </a:r>
            <a:r>
              <a:rPr lang="de-DE" sz="3600" b="1" dirty="0" err="1" smtClean="0">
                <a:solidFill>
                  <a:srgbClr val="FF0000"/>
                </a:solidFill>
              </a:rPr>
              <a:t>ort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6979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om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230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d</a:t>
            </a:r>
            <a:r>
              <a:rPr lang="de-DE" sz="3600" b="1" dirty="0" smtClean="0">
                <a:solidFill>
                  <a:srgbClr val="FF0000"/>
                </a:solidFill>
              </a:rPr>
              <a:t>en-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915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na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332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ny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707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sv-SE" dirty="0" smtClean="0"/>
                    <a:t>-</a:t>
                  </a:r>
                  <a:endParaRPr lang="sv-SE" dirty="0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275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94965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26637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2663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26637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91543" y="4059664"/>
              <a:ext cx="1033666" cy="486231"/>
              <a:chOff x="1536359" y="3904343"/>
              <a:chExt cx="9639649" cy="486231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16375"/>
                <a:ext cx="9661423" cy="1686128"/>
                <a:chOff x="1521845" y="3916375"/>
                <a:chExt cx="9661423" cy="1686128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16375"/>
                  <a:ext cx="9654163" cy="662874"/>
                  <a:chOff x="1521845" y="3916375"/>
                  <a:chExt cx="9654163" cy="662874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16375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68775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602503"/>
                <a:ext cx="847171" cy="348338"/>
                <a:chOff x="1521845" y="4230911"/>
                <a:chExt cx="9632395" cy="348338"/>
              </a:xfrm>
            </p:grpSpPr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726" y="4571996"/>
                <a:ext cx="467795" cy="174168"/>
                <a:chOff x="1536362" y="4056743"/>
                <a:chExt cx="9617878" cy="174168"/>
              </a:xfrm>
            </p:grpSpPr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68430"/>
                <a:ext cx="3643090" cy="986727"/>
                <a:chOff x="2307769" y="4768430"/>
                <a:chExt cx="3643090" cy="986727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228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3448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6843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2919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817745"/>
                <a:ext cx="3643090" cy="989031"/>
                <a:chOff x="2307769" y="4768430"/>
                <a:chExt cx="3643090" cy="989031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5854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7730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2507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37989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57994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6843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52648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pic>
        <p:nvPicPr>
          <p:cNvPr id="2" name="WALINOWSKI_PRÄSENTATION_MUSIK_ASTRAKA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583033" y="16910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7749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5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m</a:t>
            </a:r>
            <a:r>
              <a:rPr lang="de-DE" sz="3600" b="1" dirty="0" err="1" smtClean="0">
                <a:solidFill>
                  <a:srgbClr val="FF0000"/>
                </a:solidFill>
              </a:rPr>
              <a:t>o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377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sv-SE" dirty="0" smtClean="0"/>
                    <a:t>--</a:t>
                  </a:r>
                  <a:endParaRPr lang="sv-SE" dirty="0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värld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621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som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267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såg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009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dej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263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f</a:t>
            </a:r>
            <a:r>
              <a:rPr lang="de-DE" sz="3600" b="1" dirty="0" err="1" smtClean="0">
                <a:solidFill>
                  <a:srgbClr val="FF0000"/>
                </a:solidFill>
              </a:rPr>
              <a:t>ö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510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das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699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min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736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vän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255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där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703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m</a:t>
            </a:r>
            <a:r>
              <a:rPr lang="de-DE" sz="3600" b="1" dirty="0" err="1" smtClean="0">
                <a:solidFill>
                  <a:srgbClr val="FF0000"/>
                </a:solidFill>
              </a:rPr>
              <a:t>og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308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ders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949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nar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9127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ä</a:t>
            </a:r>
            <a:r>
              <a:rPr lang="de-DE" sz="3600" b="1" dirty="0" err="1" smtClean="0">
                <a:solidFill>
                  <a:srgbClr val="FF0000"/>
                </a:solidFill>
              </a:rPr>
              <a:t>pp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475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l</a:t>
            </a:r>
            <a:r>
              <a:rPr lang="de-DE" sz="3600" b="1" dirty="0" smtClean="0">
                <a:solidFill>
                  <a:srgbClr val="FF0000"/>
                </a:solidFill>
              </a:rPr>
              <a:t>e-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9532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na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4297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än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208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b</a:t>
            </a:r>
            <a:r>
              <a:rPr lang="de-DE" sz="3600" b="1" dirty="0" err="1" smtClean="0">
                <a:solidFill>
                  <a:srgbClr val="FF0000"/>
                </a:solidFill>
              </a:rPr>
              <a:t>ort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064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o</a:t>
            </a:r>
            <a:r>
              <a:rPr lang="de-DE" sz="3600" b="1" dirty="0" err="1" smtClean="0">
                <a:solidFill>
                  <a:srgbClr val="FF0000"/>
                </a:solidFill>
              </a:rPr>
              <a:t>m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873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02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vid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411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o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798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500"/>
    </mc:Choice>
    <mc:Fallback xmlns="">
      <p:transition spd="slow" advClick="0" advTm="1500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v</a:t>
            </a:r>
            <a:r>
              <a:rPr lang="de-DE" sz="3600" b="1" dirty="0" err="1" smtClean="0">
                <a:solidFill>
                  <a:srgbClr val="FF0000"/>
                </a:solidFill>
              </a:rPr>
              <a:t>är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4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c</a:t>
            </a:r>
            <a:r>
              <a:rPr lang="de-DE" sz="3600" b="1" dirty="0" err="1" smtClean="0">
                <a:solidFill>
                  <a:srgbClr val="FF0000"/>
                </a:solidFill>
              </a:rPr>
              <a:t>e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041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an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0312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där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291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står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2391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5" name="Textfeld 194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min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770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a</a:t>
            </a:r>
            <a:r>
              <a:rPr lang="de-DE" sz="3600" b="1" dirty="0" smtClean="0">
                <a:solidFill>
                  <a:srgbClr val="FF0000"/>
                </a:solidFill>
              </a:rPr>
              <a:t>st-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738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800"/>
    </mc:Choice>
    <mc:Fallback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r</a:t>
            </a:r>
            <a:r>
              <a:rPr lang="de-DE" sz="3600" b="1" dirty="0" err="1" smtClean="0">
                <a:solidFill>
                  <a:srgbClr val="FF0000"/>
                </a:solidFill>
              </a:rPr>
              <a:t>a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408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0257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3600" b="1" dirty="0">
                <a:solidFill>
                  <a:srgbClr val="FF0000"/>
                </a:solidFill>
              </a:rPr>
              <a:t>k</a:t>
            </a:r>
            <a:r>
              <a:rPr lang="nb-NO" sz="3600" b="1" dirty="0" smtClean="0">
                <a:solidFill>
                  <a:srgbClr val="FF0000"/>
                </a:solidFill>
              </a:rPr>
              <a:t>an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325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/>
    </mc:Choice>
    <mc:Fallback xmlns="">
      <p:transition spd="slow" advClick="0" advTm="4000"/>
    </mc:Fallback>
  </mc:AlternateContent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990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892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/>
    </mc:Choice>
    <mc:Fallback xmlns="">
      <p:transition spd="slow" advTm="4000"/>
    </mc:Fallback>
  </mc:AlternateContent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678996"/>
            <a:ext cx="12192000" cy="81198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0462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/>
    </mc:Choice>
    <mc:Fallback xmlns="">
      <p:transition spd="slow" advTm="4000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me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123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81438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892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/>
    </mc:Choice>
    <mc:Fallback xmlns="">
      <p:transition spd="slow" advTm="4000"/>
    </mc:Fallback>
  </mc:AlternateContent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571" y="-1069520"/>
            <a:ext cx="11538856" cy="173371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8927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000"/>
    </mc:Choice>
    <mc:Fallback>
      <p:transition spd="slow" advTm="3000"/>
    </mc:Fallback>
  </mc:AlternateContent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389121" y="0"/>
            <a:ext cx="19629123" cy="701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8927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000"/>
    </mc:Choice>
    <mc:Fallback>
      <p:transition spd="slow" advTm="3000"/>
    </mc:Fallback>
  </mc:AlternateContent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517"/>
            <a:ext cx="12192000" cy="6865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8927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000"/>
    </mc:Choice>
    <mc:Fallback>
      <p:transition spd="slow" advTm="3000"/>
    </mc:Fallback>
  </mc:AlternateContent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57201"/>
            <a:ext cx="12275937" cy="76417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8927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000"/>
    </mc:Choice>
    <mc:Fallback>
      <p:transition spd="slow" advTm="3000"/>
    </mc:Fallback>
  </mc:AlternateContent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2468" y="-1"/>
            <a:ext cx="12374468" cy="7419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8927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000"/>
    </mc:Choice>
    <mc:Fallback>
      <p:transition spd="slow" advTm="3000"/>
    </mc:Fallback>
  </mc:AlternateContent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8289" y="-1"/>
            <a:ext cx="8284282" cy="68487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892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7000"/>
    </mc:Choice>
    <mc:Fallback xmlns="">
      <p:transition spd="slow" advTm="67000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på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275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din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5560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t</a:t>
            </a:r>
            <a:r>
              <a:rPr lang="de-DE" sz="3600" b="1" dirty="0" smtClean="0">
                <a:solidFill>
                  <a:srgbClr val="FF0000"/>
                </a:solidFill>
              </a:rPr>
              <a:t>u-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8620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815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mils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759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färd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780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2" name="Textfeld 1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Alt</a:t>
            </a:r>
            <a:endParaRPr lang="de-DE" sz="3600" b="1" dirty="0">
              <a:solidFill>
                <a:srgbClr val="FF0000"/>
              </a:solidFill>
            </a:endParaRPr>
          </a:p>
        </p:txBody>
      </p:sp>
      <p:pic>
        <p:nvPicPr>
          <p:cNvPr id="3" name="WALINOWSKI_PRÄSENTATION_MUSIK_ASTRAKA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9600" y="203925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605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>
          <p:childTnLst>
            <p:audio>
              <p:cMediaNode vol="80000" numSld="2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5922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g</a:t>
            </a:r>
            <a:r>
              <a:rPr lang="de-DE" sz="3600" b="1" dirty="0" err="1" smtClean="0">
                <a:solidFill>
                  <a:srgbClr val="FF0000"/>
                </a:solidFill>
              </a:rPr>
              <a:t>räns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7400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lös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9885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t</a:t>
            </a:r>
            <a:r>
              <a:rPr lang="de-DE" sz="3600" b="1" dirty="0" err="1" smtClean="0">
                <a:solidFill>
                  <a:srgbClr val="FF0000"/>
                </a:solidFill>
              </a:rPr>
              <a:t>rygg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550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het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"/>
    </mc:Choice>
    <mc:Fallback xmlns="">
      <p:transition spd="slow" advClick="0" advTm="400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fick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du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ha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100"/>
    </mc:Choice>
    <mc:Fallback xmlns="">
      <p:transition spd="slow" advClick="0" advTm="1100"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tills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du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754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p</a:t>
            </a:r>
            <a:r>
              <a:rPr lang="de-DE" sz="3600" b="1" dirty="0" err="1" smtClean="0">
                <a:solidFill>
                  <a:srgbClr val="FF0000"/>
                </a:solidFill>
              </a:rPr>
              <a:t>löts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2" name="Abgerundetes Rechteck 1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är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550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ligt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k</a:t>
            </a:r>
            <a:r>
              <a:rPr lang="de-DE" sz="3600" b="1" dirty="0" err="1" smtClean="0">
                <a:solidFill>
                  <a:srgbClr val="FF0000"/>
                </a:solidFill>
              </a:rPr>
              <a:t>as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ta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ut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i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d</a:t>
            </a:r>
            <a:r>
              <a:rPr lang="de-DE" sz="3600" b="1" dirty="0" smtClean="0">
                <a:solidFill>
                  <a:srgbClr val="FF0000"/>
                </a:solidFill>
              </a:rPr>
              <a:t>en-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na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f</a:t>
            </a:r>
            <a:r>
              <a:rPr lang="de-DE" sz="3600" b="1" dirty="0" err="1" smtClean="0">
                <a:solidFill>
                  <a:srgbClr val="FF0000"/>
                </a:solidFill>
              </a:rPr>
              <a:t>ar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l</a:t>
            </a:r>
            <a:r>
              <a:rPr lang="de-DE" sz="3600" b="1" dirty="0" smtClean="0">
                <a:solidFill>
                  <a:srgbClr val="FF0000"/>
                </a:solidFill>
              </a:rPr>
              <a:t>i-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8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s</a:t>
            </a:r>
            <a:r>
              <a:rPr lang="de-DE" sz="3600" b="1" dirty="0" smtClean="0">
                <a:solidFill>
                  <a:srgbClr val="FF0000"/>
                </a:solidFill>
              </a:rPr>
              <a:t>til-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398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ga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7114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f</a:t>
            </a:r>
            <a:r>
              <a:rPr lang="de-DE" sz="3600" b="1" dirty="0" err="1" smtClean="0">
                <a:solidFill>
                  <a:srgbClr val="FF0000"/>
                </a:solidFill>
              </a:rPr>
              <a:t>räm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>
                <a:solidFill>
                  <a:srgbClr val="FF0000"/>
                </a:solidFill>
              </a:rPr>
              <a:t>m</a:t>
            </a:r>
            <a:r>
              <a:rPr lang="de-DE" sz="3600" b="1" dirty="0" smtClean="0">
                <a:solidFill>
                  <a:srgbClr val="FF0000"/>
                </a:solidFill>
              </a:rPr>
              <a:t>an-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värld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200"/>
    </mc:Choice>
    <mc:Fallback xmlns="">
      <p:transition spd="slow" advClick="0" advTm="2200"/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gång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ska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du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51661"/>
                  <a:ext cx="9654163" cy="650842"/>
                  <a:chOff x="1521845" y="3928407"/>
                  <a:chExt cx="9654163" cy="650842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28407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f</a:t>
            </a:r>
            <a:r>
              <a:rPr lang="de-DE" sz="3600" b="1" dirty="0" err="1" smtClean="0">
                <a:solidFill>
                  <a:srgbClr val="FF0000"/>
                </a:solidFill>
              </a:rPr>
              <a:t>rå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5" name="Textfeld 194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la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2817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ga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"/>
    </mc:Choice>
    <mc:Fallback xmlns="">
      <p:transition spd="slow" advClick="0" advTm="200"/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din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8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mor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"/>
    </mc:Choice>
    <mc:Fallback xmlns="">
      <p:transition spd="slow" advClick="0" advTm="1000"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hur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det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var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hur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det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blev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att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alt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9966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8052" cy="2668629"/>
                <a:chOff x="235172" y="300090"/>
                <a:chExt cx="2568052" cy="2668629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4497" y="33673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jag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for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0"/>
    </mc:Choice>
    <mc:Fallback xmlns="">
      <p:transition spd="slow" advTm="500"/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finns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kvar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p</a:t>
            </a:r>
            <a:r>
              <a:rPr lang="de-DE" sz="3600" b="1" dirty="0" err="1" smtClean="0">
                <a:solidFill>
                  <a:srgbClr val="FF0000"/>
                </a:solidFill>
              </a:rPr>
              <a:t>lats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nu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som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är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2019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21347" y="488767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3600" b="1" dirty="0" smtClean="0">
                <a:solidFill>
                  <a:srgbClr val="FF0000"/>
                </a:solidFill>
              </a:rPr>
              <a:t>var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ditt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37455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sv-SE" dirty="0" smtClean="0"/>
                    <a:t>-</a:t>
                  </a:r>
                  <a:endParaRPr lang="sv-SE" dirty="0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hem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3600" b="1" dirty="0">
                <a:solidFill>
                  <a:srgbClr val="FF0000"/>
                </a:solidFill>
              </a:rPr>
              <a:t>f</a:t>
            </a:r>
            <a:r>
              <a:rPr lang="nb-NO" sz="3600" b="1" dirty="0" smtClean="0">
                <a:solidFill>
                  <a:srgbClr val="FF0000"/>
                </a:solidFill>
              </a:rPr>
              <a:t>rå-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gar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du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All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398614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tid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som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"/>
    </mc:Choice>
    <mc:Fallback xmlns="">
      <p:transition spd="slow" advClick="0" advTm="800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bra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8549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500"/>
    </mc:Choice>
    <mc:Fallback xmlns="">
      <p:transition spd="slow" advClick="0" advTm="1500"/>
    </mc:Fallback>
  </mc:AlternateContent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mitt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8629"/>
                <a:chOff x="235172" y="300090"/>
                <a:chExt cx="2566083" cy="2668629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36730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>
                <a:solidFill>
                  <a:srgbClr val="FF0000"/>
                </a:solidFill>
              </a:rPr>
              <a:t>h</a:t>
            </a:r>
            <a:r>
              <a:rPr lang="de-DE" sz="3600" b="1" dirty="0" err="1" smtClean="0">
                <a:solidFill>
                  <a:srgbClr val="FF0000"/>
                </a:solidFill>
              </a:rPr>
              <a:t>jä</a:t>
            </a:r>
            <a:r>
              <a:rPr lang="de-DE" sz="3600" b="1" dirty="0" smtClean="0">
                <a:solidFill>
                  <a:srgbClr val="FF0000"/>
                </a:solidFill>
              </a:rPr>
              <a:t>-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900"/>
    </mc:Choice>
    <mc:Fallback>
      <p:transition spd="slow" advClick="0" advTm="900"/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ta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kan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slå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finns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05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Abgerundetes Rechteck 192"/>
          <p:cNvSpPr/>
          <p:nvPr/>
        </p:nvSpPr>
        <p:spPr>
          <a:xfrm>
            <a:off x="4572001" y="108284"/>
            <a:ext cx="2445656" cy="2526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rgbClr val="FF0000"/>
                </a:solidFill>
              </a:rPr>
              <a:t>den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41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kvar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700"/>
    </mc:Choice>
    <mc:Fallback xmlns="">
      <p:transition spd="slow" advClick="0" advTm="700"/>
    </mc:Fallback>
  </mc:AlternateContent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3" name="Textfeld 192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ska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796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"/>
    </mc:Choice>
    <mc:Fallback xmlns="">
      <p:transition spd="slow" advClick="0" advTm="500"/>
    </mc:Fallback>
  </mc:AlternateContent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ruppieren 191"/>
          <p:cNvGrpSpPr/>
          <p:nvPr/>
        </p:nvGrpSpPr>
        <p:grpSpPr>
          <a:xfrm>
            <a:off x="1410830" y="482933"/>
            <a:ext cx="9779690" cy="5946881"/>
            <a:chOff x="1410830" y="482933"/>
            <a:chExt cx="9779690" cy="5946881"/>
          </a:xfrm>
        </p:grpSpPr>
        <p:grpSp>
          <p:nvGrpSpPr>
            <p:cNvPr id="121" name="Gruppieren 120"/>
            <p:cNvGrpSpPr/>
            <p:nvPr/>
          </p:nvGrpSpPr>
          <p:grpSpPr>
            <a:xfrm>
              <a:off x="1410830" y="779059"/>
              <a:ext cx="9772434" cy="2683149"/>
              <a:chOff x="1512428" y="445230"/>
              <a:chExt cx="9772434" cy="2683149"/>
            </a:xfrm>
          </p:grpSpPr>
          <p:grpSp>
            <p:nvGrpSpPr>
              <p:cNvPr id="60" name="Gruppieren 59"/>
              <p:cNvGrpSpPr/>
              <p:nvPr/>
            </p:nvGrpSpPr>
            <p:grpSpPr>
              <a:xfrm>
                <a:off x="1512428" y="44523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4" name="Rechteck 3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5" name="Rechteck 4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" name="Rechteck 5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" name="Rechteck 6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" name="Rechteck 7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" name="Rechteck 8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" name="Rechteck 9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22" name="Textfeld 21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34" name="Rechteck 33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5" name="Rechteck 34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6" name="Rechteck 35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7" name="Rechteck 36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38" name="Rechteck 37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61" name="Gruppieren 60"/>
              <p:cNvGrpSpPr/>
              <p:nvPr/>
            </p:nvGrpSpPr>
            <p:grpSpPr>
              <a:xfrm>
                <a:off x="3914537" y="45249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62" name="Rechteck 6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3" name="Rechteck 6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4" name="Rechteck 6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5" name="Rechteck 6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6" name="Rechteck 6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7" name="Rechteck 6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8" name="Rechteck 6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rgbClr val="FF00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69" name="Textfeld 6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70" name="Textfeld 6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71" name="Textfeld 7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72" name="Textfeld 7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73" name="Textfeld 7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74" name="Textfeld 7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75" name="Textfeld 7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76" name="Rechteck 7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7" name="Rechteck 7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8" name="Rechteck 7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79" name="Rechteck 7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0" name="Rechteck 7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81" name="Gruppieren 80"/>
              <p:cNvGrpSpPr/>
              <p:nvPr/>
            </p:nvGrpSpPr>
            <p:grpSpPr>
              <a:xfrm>
                <a:off x="6316661" y="459750"/>
                <a:ext cx="2566083" cy="2661378"/>
                <a:chOff x="235172" y="300090"/>
                <a:chExt cx="2566083" cy="2661378"/>
              </a:xfrm>
            </p:grpSpPr>
            <p:sp>
              <p:nvSpPr>
                <p:cNvPr id="82" name="Rechteck 8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3" name="Rechteck 8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4" name="Rechteck 8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5" name="Rechteck 8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6" name="Rechteck 8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7" name="Rechteck 8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8" name="Rechteck 8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89" name="Textfeld 8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90" name="Textfeld 8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91" name="Textfeld 9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92" name="Textfeld 9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93" name="Textfeld 9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94" name="Textfeld 9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95" name="Textfeld 9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96" name="Rechteck 9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7" name="Rechteck 9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8" name="Rechteck 9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99" name="Rechteck 9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0" name="Rechteck 9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01" name="Gruppieren 100"/>
              <p:cNvGrpSpPr/>
              <p:nvPr/>
            </p:nvGrpSpPr>
            <p:grpSpPr>
              <a:xfrm>
                <a:off x="8718779" y="467001"/>
                <a:ext cx="2566083" cy="2661378"/>
                <a:chOff x="235172" y="300090"/>
                <a:chExt cx="2566083" cy="2661378"/>
              </a:xfrm>
            </p:grpSpPr>
            <p:sp>
              <p:nvSpPr>
                <p:cNvPr id="102" name="Rechteck 101"/>
                <p:cNvSpPr/>
                <p:nvPr/>
              </p:nvSpPr>
              <p:spPr>
                <a:xfrm>
                  <a:off x="396986" y="32186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3" name="Rechteck 102"/>
                <p:cNvSpPr/>
                <p:nvPr/>
              </p:nvSpPr>
              <p:spPr>
                <a:xfrm>
                  <a:off x="738072" y="324416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4" name="Rechteck 103"/>
                <p:cNvSpPr/>
                <p:nvPr/>
              </p:nvSpPr>
              <p:spPr>
                <a:xfrm>
                  <a:off x="1079160" y="321862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5" name="Rechteck 104"/>
                <p:cNvSpPr/>
                <p:nvPr/>
              </p:nvSpPr>
              <p:spPr>
                <a:xfrm>
                  <a:off x="1434760" y="314605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6" name="Rechteck 105"/>
                <p:cNvSpPr/>
                <p:nvPr/>
              </p:nvSpPr>
              <p:spPr>
                <a:xfrm>
                  <a:off x="1790354" y="321860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7" name="Rechteck 106"/>
                <p:cNvSpPr/>
                <p:nvPr/>
              </p:nvSpPr>
              <p:spPr>
                <a:xfrm>
                  <a:off x="2131444" y="314604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8" name="Rechteck 107"/>
                <p:cNvSpPr/>
                <p:nvPr/>
              </p:nvSpPr>
              <p:spPr>
                <a:xfrm>
                  <a:off x="2472528" y="321858"/>
                  <a:ext cx="328727" cy="2631989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09" name="Textfeld 108"/>
                <p:cNvSpPr txBox="1"/>
                <p:nvPr/>
              </p:nvSpPr>
              <p:spPr>
                <a:xfrm>
                  <a:off x="367966" y="2438245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D</a:t>
                  </a:r>
                  <a:endParaRPr lang="sv-SE" sz="2800" b="1" dirty="0"/>
                </a:p>
              </p:txBody>
            </p:sp>
            <p:sp>
              <p:nvSpPr>
                <p:cNvPr id="110" name="Textfeld 109"/>
                <p:cNvSpPr txBox="1"/>
                <p:nvPr/>
              </p:nvSpPr>
              <p:spPr>
                <a:xfrm>
                  <a:off x="694534" y="243098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E</a:t>
                  </a:r>
                  <a:endParaRPr lang="sv-SE" sz="2800" b="1" dirty="0"/>
                </a:p>
              </p:txBody>
            </p:sp>
            <p:sp>
              <p:nvSpPr>
                <p:cNvPr id="111" name="Textfeld 110"/>
                <p:cNvSpPr txBox="1"/>
                <p:nvPr/>
              </p:nvSpPr>
              <p:spPr>
                <a:xfrm>
                  <a:off x="1412986" y="2438242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G</a:t>
                  </a:r>
                  <a:endParaRPr lang="sv-SE" sz="2800" b="1" dirty="0"/>
                </a:p>
              </p:txBody>
            </p:sp>
            <p:sp>
              <p:nvSpPr>
                <p:cNvPr id="112" name="Textfeld 111"/>
                <p:cNvSpPr txBox="1"/>
                <p:nvPr/>
              </p:nvSpPr>
              <p:spPr>
                <a:xfrm>
                  <a:off x="1057390" y="243098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F</a:t>
                  </a:r>
                  <a:endParaRPr lang="sv-SE" sz="2800" b="1" dirty="0"/>
                </a:p>
              </p:txBody>
            </p:sp>
            <p:sp>
              <p:nvSpPr>
                <p:cNvPr id="113" name="Textfeld 112"/>
                <p:cNvSpPr txBox="1"/>
                <p:nvPr/>
              </p:nvSpPr>
              <p:spPr>
                <a:xfrm>
                  <a:off x="1761333" y="243824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A</a:t>
                  </a:r>
                  <a:endParaRPr lang="sv-SE" sz="2800" b="1" dirty="0"/>
                </a:p>
              </p:txBody>
            </p:sp>
            <p:sp>
              <p:nvSpPr>
                <p:cNvPr id="114" name="Textfeld 113"/>
                <p:cNvSpPr txBox="1"/>
                <p:nvPr/>
              </p:nvSpPr>
              <p:spPr>
                <a:xfrm>
                  <a:off x="2465272" y="2416469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C</a:t>
                  </a:r>
                  <a:endParaRPr lang="sv-SE" sz="2800" b="1" dirty="0"/>
                </a:p>
              </p:txBody>
            </p:sp>
            <p:sp>
              <p:nvSpPr>
                <p:cNvPr id="115" name="Textfeld 114"/>
                <p:cNvSpPr txBox="1"/>
                <p:nvPr/>
              </p:nvSpPr>
              <p:spPr>
                <a:xfrm>
                  <a:off x="2109674" y="2423728"/>
                  <a:ext cx="32872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800" b="1" dirty="0"/>
                    <a:t>B</a:t>
                  </a:r>
                  <a:endParaRPr lang="sv-SE" sz="2800" b="1" dirty="0"/>
                </a:p>
              </p:txBody>
            </p:sp>
            <p:sp>
              <p:nvSpPr>
                <p:cNvPr id="116" name="Rechteck 115"/>
                <p:cNvSpPr/>
                <p:nvPr/>
              </p:nvSpPr>
              <p:spPr>
                <a:xfrm>
                  <a:off x="235172" y="300090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7" name="Rechteck 116"/>
                <p:cNvSpPr/>
                <p:nvPr/>
              </p:nvSpPr>
              <p:spPr>
                <a:xfrm>
                  <a:off x="619796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8" name="Rechteck 117"/>
                <p:cNvSpPr/>
                <p:nvPr/>
              </p:nvSpPr>
              <p:spPr>
                <a:xfrm>
                  <a:off x="127294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19" name="Rechteck 118"/>
                <p:cNvSpPr/>
                <p:nvPr/>
              </p:nvSpPr>
              <p:spPr>
                <a:xfrm>
                  <a:off x="1650317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20" name="Rechteck 119"/>
                <p:cNvSpPr/>
                <p:nvPr/>
              </p:nvSpPr>
              <p:spPr>
                <a:xfrm>
                  <a:off x="2013171" y="321864"/>
                  <a:ext cx="234399" cy="1564999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</p:grpSp>
        <p:sp>
          <p:nvSpPr>
            <p:cNvPr id="122" name="Textfeld 121"/>
            <p:cNvSpPr txBox="1"/>
            <p:nvPr/>
          </p:nvSpPr>
          <p:spPr>
            <a:xfrm>
              <a:off x="1542541" y="482933"/>
              <a:ext cx="96479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400" dirty="0"/>
                <a:t>                           1       2       3    4       5       6     7       8      9       10   11    12     13   14    15     16     17  18    19     20  21    22      23</a:t>
              </a:r>
              <a:endParaRPr lang="sv-SE" sz="1400" dirty="0"/>
            </a:p>
          </p:txBody>
        </p:sp>
        <p:grpSp>
          <p:nvGrpSpPr>
            <p:cNvPr id="149" name="Gruppieren 148"/>
            <p:cNvGrpSpPr/>
            <p:nvPr/>
          </p:nvGrpSpPr>
          <p:grpSpPr>
            <a:xfrm>
              <a:off x="10089987" y="4059664"/>
              <a:ext cx="1035222" cy="674906"/>
              <a:chOff x="1521845" y="3904343"/>
              <a:chExt cx="9654163" cy="674906"/>
            </a:xfrm>
          </p:grpSpPr>
          <p:cxnSp>
            <p:nvCxnSpPr>
              <p:cNvPr id="150" name="Gerader Verbinder 149"/>
              <p:cNvCxnSpPr/>
              <p:nvPr/>
            </p:nvCxnSpPr>
            <p:spPr>
              <a:xfrm>
                <a:off x="1572644" y="39043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Gerader Verbinder 150"/>
              <p:cNvCxnSpPr/>
              <p:nvPr/>
            </p:nvCxnSpPr>
            <p:spPr>
              <a:xfrm>
                <a:off x="1536362" y="4056743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Gerader Verbinder 151"/>
              <p:cNvCxnSpPr/>
              <p:nvPr/>
            </p:nvCxnSpPr>
            <p:spPr>
              <a:xfrm>
                <a:off x="1550876" y="4230911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Gerader Verbinder 152"/>
              <p:cNvCxnSpPr/>
              <p:nvPr/>
            </p:nvCxnSpPr>
            <p:spPr>
              <a:xfrm>
                <a:off x="1536359" y="4390574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Gerader Verbinder 153"/>
              <p:cNvCxnSpPr/>
              <p:nvPr/>
            </p:nvCxnSpPr>
            <p:spPr>
              <a:xfrm>
                <a:off x="1521845" y="4579249"/>
                <a:ext cx="9603364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uppieren 187"/>
            <p:cNvGrpSpPr/>
            <p:nvPr/>
          </p:nvGrpSpPr>
          <p:grpSpPr>
            <a:xfrm>
              <a:off x="1521845" y="4229106"/>
              <a:ext cx="9661423" cy="2200708"/>
              <a:chOff x="1521845" y="3750133"/>
              <a:chExt cx="9661423" cy="2200708"/>
            </a:xfrm>
          </p:grpSpPr>
          <p:grpSp>
            <p:nvGrpSpPr>
              <p:cNvPr id="142" name="Gruppieren 141"/>
              <p:cNvGrpSpPr/>
              <p:nvPr/>
            </p:nvGrpSpPr>
            <p:grpSpPr>
              <a:xfrm>
                <a:off x="1521845" y="3904343"/>
                <a:ext cx="9661423" cy="1698160"/>
                <a:chOff x="1521845" y="3904343"/>
                <a:chExt cx="9661423" cy="1698160"/>
              </a:xfrm>
            </p:grpSpPr>
            <p:grpSp>
              <p:nvGrpSpPr>
                <p:cNvPr id="129" name="Gruppieren 128"/>
                <p:cNvGrpSpPr/>
                <p:nvPr/>
              </p:nvGrpSpPr>
              <p:grpSpPr>
                <a:xfrm>
                  <a:off x="1521845" y="3904343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24" name="Gerader Verbinder 123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Gerader Verbinder 124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Gerader Verbinder 125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Gerader Verbinder 126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Gerader Verbinder 127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0" name="Gruppieren 129"/>
                <p:cNvGrpSpPr/>
                <p:nvPr/>
              </p:nvGrpSpPr>
              <p:grpSpPr>
                <a:xfrm>
                  <a:off x="1529105" y="4927597"/>
                  <a:ext cx="9654163" cy="674906"/>
                  <a:chOff x="1521845" y="3904343"/>
                  <a:chExt cx="9654163" cy="674906"/>
                </a:xfrm>
              </p:grpSpPr>
              <p:cxnSp>
                <p:nvCxnSpPr>
                  <p:cNvPr id="131" name="Gerader Verbinder 130"/>
                  <p:cNvCxnSpPr/>
                  <p:nvPr/>
                </p:nvCxnSpPr>
                <p:spPr>
                  <a:xfrm>
                    <a:off x="1572644" y="39043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Gerader Verbinder 131"/>
                  <p:cNvCxnSpPr/>
                  <p:nvPr/>
                </p:nvCxnSpPr>
                <p:spPr>
                  <a:xfrm>
                    <a:off x="1536362" y="4056743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Gerader Verbinder 132"/>
                  <p:cNvCxnSpPr/>
                  <p:nvPr/>
                </p:nvCxnSpPr>
                <p:spPr>
                  <a:xfrm>
                    <a:off x="1550876" y="4230911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Gerader Verbinder 133"/>
                  <p:cNvCxnSpPr/>
                  <p:nvPr/>
                </p:nvCxnSpPr>
                <p:spPr>
                  <a:xfrm>
                    <a:off x="1536359" y="4390574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Gerader Verbinder 134"/>
                  <p:cNvCxnSpPr/>
                  <p:nvPr/>
                </p:nvCxnSpPr>
                <p:spPr>
                  <a:xfrm>
                    <a:off x="1521845" y="4579249"/>
                    <a:ext cx="9603364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43" name="Gruppieren 142"/>
              <p:cNvGrpSpPr/>
              <p:nvPr/>
            </p:nvGrpSpPr>
            <p:grpSpPr>
              <a:xfrm>
                <a:off x="1521845" y="5275935"/>
                <a:ext cx="849085" cy="674906"/>
                <a:chOff x="1521845" y="3904343"/>
                <a:chExt cx="9654163" cy="674906"/>
              </a:xfrm>
            </p:grpSpPr>
            <p:cxnSp>
              <p:nvCxnSpPr>
                <p:cNvPr id="144" name="Gerader Verbinder 143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Gerader Verbinder 144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Gerader Verbinder 145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Gerader Verbinder 146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Gerader Verbinder 147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" name="Gruppieren 154"/>
              <p:cNvGrpSpPr/>
              <p:nvPr/>
            </p:nvGrpSpPr>
            <p:grpSpPr>
              <a:xfrm>
                <a:off x="6014020" y="4419596"/>
                <a:ext cx="469560" cy="674906"/>
                <a:chOff x="1521845" y="3904343"/>
                <a:chExt cx="9654163" cy="674906"/>
              </a:xfrm>
            </p:grpSpPr>
            <p:cxnSp>
              <p:nvCxnSpPr>
                <p:cNvPr id="156" name="Gerader Verbinder 155"/>
                <p:cNvCxnSpPr/>
                <p:nvPr/>
              </p:nvCxnSpPr>
              <p:spPr>
                <a:xfrm>
                  <a:off x="1572644" y="39043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Gerader Verbinder 156"/>
                <p:cNvCxnSpPr/>
                <p:nvPr/>
              </p:nvCxnSpPr>
              <p:spPr>
                <a:xfrm>
                  <a:off x="1536362" y="4056743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Gerader Verbinder 157"/>
                <p:cNvCxnSpPr/>
                <p:nvPr/>
              </p:nvCxnSpPr>
              <p:spPr>
                <a:xfrm>
                  <a:off x="1550876" y="4230911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Gerader Verbinder 158"/>
                <p:cNvCxnSpPr/>
                <p:nvPr/>
              </p:nvCxnSpPr>
              <p:spPr>
                <a:xfrm>
                  <a:off x="1536359" y="4390574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Gerader Verbinder 159"/>
                <p:cNvCxnSpPr/>
                <p:nvPr/>
              </p:nvCxnSpPr>
              <p:spPr>
                <a:xfrm>
                  <a:off x="1521845" y="4579249"/>
                  <a:ext cx="9603364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uppieren 171"/>
              <p:cNvGrpSpPr/>
              <p:nvPr/>
            </p:nvGrpSpPr>
            <p:grpSpPr>
              <a:xfrm>
                <a:off x="2307769" y="4744366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61" name="Ellipse 160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2" name="Ellipse 161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3" name="Ellipse 162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4" name="Ellipse 163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5" name="Ellipse 164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6" name="Ellipse 165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67" name="Ellipse 166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8" name="Ellipse 167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69" name="Ellipse 168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0" name="Ellipse 169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1" name="Ellipse 170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grpSp>
            <p:nvGrpSpPr>
              <p:cNvPr id="173" name="Gruppieren 172"/>
              <p:cNvGrpSpPr/>
              <p:nvPr/>
            </p:nvGrpSpPr>
            <p:grpSpPr>
              <a:xfrm>
                <a:off x="6132290" y="3793681"/>
                <a:ext cx="3643090" cy="1013095"/>
                <a:chOff x="2307769" y="4744366"/>
                <a:chExt cx="3643090" cy="1013095"/>
              </a:xfrm>
            </p:grpSpPr>
            <p:sp>
              <p:nvSpPr>
                <p:cNvPr id="174" name="Ellipse 173"/>
                <p:cNvSpPr/>
                <p:nvPr/>
              </p:nvSpPr>
              <p:spPr>
                <a:xfrm>
                  <a:off x="2700058" y="554228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5" name="Ellipse 174"/>
                <p:cNvSpPr/>
                <p:nvPr/>
              </p:nvSpPr>
              <p:spPr>
                <a:xfrm>
                  <a:off x="3018965" y="542653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6" name="Ellipse 175"/>
                <p:cNvSpPr/>
                <p:nvPr/>
              </p:nvSpPr>
              <p:spPr>
                <a:xfrm>
                  <a:off x="3381826" y="5310417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7" name="Ellipse 176"/>
                <p:cNvSpPr/>
                <p:nvPr/>
              </p:nvSpPr>
              <p:spPr>
                <a:xfrm>
                  <a:off x="3701141" y="5252360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78" name="Ellipse 177"/>
                <p:cNvSpPr/>
                <p:nvPr/>
              </p:nvSpPr>
              <p:spPr>
                <a:xfrm>
                  <a:off x="4049489" y="5165275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79" name="Ellipse 178"/>
                <p:cNvSpPr/>
                <p:nvPr/>
              </p:nvSpPr>
              <p:spPr>
                <a:xfrm>
                  <a:off x="4397830" y="509271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0" name="Ellipse 179"/>
                <p:cNvSpPr/>
                <p:nvPr/>
              </p:nvSpPr>
              <p:spPr>
                <a:xfrm>
                  <a:off x="4717145" y="5005621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1" name="Ellipse 180"/>
                <p:cNvSpPr/>
                <p:nvPr/>
              </p:nvSpPr>
              <p:spPr>
                <a:xfrm>
                  <a:off x="5080001" y="491853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2" name="Ellipse 181"/>
                <p:cNvSpPr/>
                <p:nvPr/>
              </p:nvSpPr>
              <p:spPr>
                <a:xfrm>
                  <a:off x="5457375" y="4845962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  <p:sp>
              <p:nvSpPr>
                <p:cNvPr id="183" name="Ellipse 182"/>
                <p:cNvSpPr/>
                <p:nvPr/>
              </p:nvSpPr>
              <p:spPr>
                <a:xfrm>
                  <a:off x="5776688" y="4744366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 dirty="0"/>
                </a:p>
              </p:txBody>
            </p:sp>
            <p:sp>
              <p:nvSpPr>
                <p:cNvPr id="184" name="Ellipse 183"/>
                <p:cNvSpPr/>
                <p:nvPr/>
              </p:nvSpPr>
              <p:spPr>
                <a:xfrm>
                  <a:off x="2307769" y="5615223"/>
                  <a:ext cx="174171" cy="142238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v-SE"/>
                </a:p>
              </p:txBody>
            </p:sp>
          </p:grpSp>
          <p:sp>
            <p:nvSpPr>
              <p:cNvPr id="185" name="Ellipse 184"/>
              <p:cNvSpPr/>
              <p:nvPr/>
            </p:nvSpPr>
            <p:spPr>
              <a:xfrm>
                <a:off x="9905999" y="3750133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6" name="Ellipse 185"/>
              <p:cNvSpPr/>
              <p:nvPr/>
            </p:nvSpPr>
            <p:spPr>
              <a:xfrm>
                <a:off x="1603822" y="5782137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  <p:sp>
            <p:nvSpPr>
              <p:cNvPr id="187" name="Ellipse 186"/>
              <p:cNvSpPr/>
              <p:nvPr/>
            </p:nvSpPr>
            <p:spPr>
              <a:xfrm>
                <a:off x="1959431" y="5702309"/>
                <a:ext cx="174171" cy="142238"/>
              </a:xfrm>
              <a:prstGeom prst="ellipse">
                <a:avLst/>
              </a:pr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v-SE"/>
              </a:p>
            </p:txBody>
          </p:sp>
        </p:grpSp>
        <p:sp>
          <p:nvSpPr>
            <p:cNvPr id="189" name="Ellipse 188"/>
            <p:cNvSpPr/>
            <p:nvPr/>
          </p:nvSpPr>
          <p:spPr>
            <a:xfrm>
              <a:off x="10232576" y="4149284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0" name="Ellipse 189"/>
            <p:cNvSpPr/>
            <p:nvPr/>
          </p:nvSpPr>
          <p:spPr>
            <a:xfrm>
              <a:off x="10609942" y="4076712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  <p:sp>
          <p:nvSpPr>
            <p:cNvPr id="191" name="Ellipse 190"/>
            <p:cNvSpPr/>
            <p:nvPr/>
          </p:nvSpPr>
          <p:spPr>
            <a:xfrm>
              <a:off x="10929264" y="3960597"/>
              <a:ext cx="174171" cy="142238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v-SE"/>
            </a:p>
          </p:txBody>
        </p:sp>
      </p:grpSp>
      <p:sp>
        <p:nvSpPr>
          <p:cNvPr id="194" name="Textfeld 193"/>
          <p:cNvSpPr txBox="1"/>
          <p:nvPr/>
        </p:nvSpPr>
        <p:spPr>
          <a:xfrm>
            <a:off x="1538155" y="3587797"/>
            <a:ext cx="1404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err="1" smtClean="0">
                <a:solidFill>
                  <a:srgbClr val="FF0000"/>
                </a:solidFill>
              </a:rPr>
              <a:t>för</a:t>
            </a:r>
            <a:endParaRPr lang="de-DE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"/>
    </mc:Choice>
    <mc:Fallback xmlns="">
      <p:transition spd="slow" advClick="0" advTm="600"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11679</Words>
  <Application>Microsoft Office PowerPoint</Application>
  <PresentationFormat>Benutzerdefiniert</PresentationFormat>
  <Paragraphs>6608</Paragraphs>
  <Slides>236</Slides>
  <Notes>0</Notes>
  <HiddenSlides>0</HiddenSlides>
  <MMClips>2</MMClips>
  <ScaleCrop>false</ScaleCrop>
  <HeadingPairs>
    <vt:vector size="4" baseType="variant">
      <vt:variant>
        <vt:lpstr>Design</vt:lpstr>
      </vt:variant>
      <vt:variant>
        <vt:i4>1</vt:i4>
      </vt:variant>
      <vt:variant>
        <vt:lpstr>Folientitel</vt:lpstr>
      </vt:variant>
      <vt:variant>
        <vt:i4>236</vt:i4>
      </vt:variant>
    </vt:vector>
  </HeadingPairs>
  <TitlesOfParts>
    <vt:vector size="237" baseType="lpstr">
      <vt:lpstr>Office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Mario Walinowski</dc:creator>
  <cp:lastModifiedBy>Mario Walinowski</cp:lastModifiedBy>
  <cp:revision>100</cp:revision>
  <dcterms:created xsi:type="dcterms:W3CDTF">2016-02-25T17:16:18Z</dcterms:created>
  <dcterms:modified xsi:type="dcterms:W3CDTF">2016-02-29T03:11:19Z</dcterms:modified>
</cp:coreProperties>
</file>